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277" r:id="rId31"/>
    <p:sldId id="319" r:id="rId32"/>
    <p:sldId id="320" r:id="rId33"/>
    <p:sldId id="331" r:id="rId34"/>
    <p:sldId id="329" r:id="rId35"/>
    <p:sldId id="332" r:id="rId36"/>
    <p:sldId id="294" r:id="rId37"/>
    <p:sldId id="322" r:id="rId38"/>
    <p:sldId id="323" r:id="rId39"/>
    <p:sldId id="324" r:id="rId40"/>
    <p:sldId id="325" r:id="rId41"/>
    <p:sldId id="326" r:id="rId42"/>
    <p:sldId id="328" r:id="rId43"/>
    <p:sldId id="290" r:id="rId44"/>
    <p:sldId id="295" r:id="rId45"/>
    <p:sldId id="337" r:id="rId46"/>
    <p:sldId id="296" r:id="rId47"/>
  </p:sldIdLst>
  <p:sldSz cx="12192000" cy="6858000"/>
  <p:notesSz cx="6858000" cy="9144000"/>
  <p:embeddedFontLst>
    <p:embeddedFont>
      <p:font typeface="강원교육모두 Light" panose="0202060302010102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강원교육모두 Bold" panose="02020603020101020101" pitchFamily="18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120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openxmlformats.org/officeDocument/2006/relationships/hyperlink" Target="https://kovo.co.kr/redsparks/stats/player-recor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kovo.co.kr/redsparks/club/map" TargetMode="External"/><Relationship Id="rId3" Type="http://schemas.openxmlformats.org/officeDocument/2006/relationships/image" Target="../media/image68.jpg"/><Relationship Id="rId7" Type="http://schemas.openxmlformats.org/officeDocument/2006/relationships/hyperlink" Target="http://sooparkle.dothome.co.kr/redsparks_club_map.html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7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hyperlink" Target="https://kovo.co.kr/redsparks/team/player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://sooparkle.dothome.co.kr/redsparks_team_player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hyperlink" Target="https://kovo.co.kr/redsparks/media/s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media_sns.htm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   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TONE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</a:t>
              </a:r>
              <a:r>
                <a:rPr lang="en-US" altLang="ko-KR" dirty="0" smtClean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601b1b</a:t>
              </a:r>
              <a:endPara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1798845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rgbClr val="D91833"/>
                </a:solidFill>
              </a:rPr>
              <a:t>벤치마킹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41" y="1679025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48" y="1998437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6810" y="5863050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44044" y="2258427"/>
            <a:ext cx="4128174" cy="3487060"/>
            <a:chOff x="6720082" y="2258427"/>
            <a:chExt cx="4798107" cy="4054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082" y="2258427"/>
              <a:ext cx="4798107" cy="3783676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544206" y="3953426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744436" y="3653265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8896912" y="3022137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1" y="862914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64709" y="1938113"/>
            <a:ext cx="5225099" cy="3611450"/>
            <a:chOff x="6264709" y="1938113"/>
            <a:chExt cx="5225099" cy="3611450"/>
          </a:xfrm>
        </p:grpSpPr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744" y="2160846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09" y="1938113"/>
              <a:ext cx="3018963" cy="3511672"/>
            </a:xfrm>
            <a:prstGeom prst="rect">
              <a:avLst/>
            </a:prstGeom>
          </p:spPr>
        </p:pic>
      </p:grpSp>
      <p:sp>
        <p:nvSpPr>
          <p:cNvPr id="20" name="갈매기형 수장 19">
            <a:hlinkClick r:id="rId9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756424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206995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457295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28" y="4493011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5160" y="562098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744031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71200" y="3646699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213047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19976" y="2221460"/>
            <a:ext cx="5576310" cy="3868179"/>
            <a:chOff x="6219976" y="2221460"/>
            <a:chExt cx="5576310" cy="38681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976" y="2221460"/>
              <a:ext cx="5576310" cy="160891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37" y="4029696"/>
              <a:ext cx="4287387" cy="205994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3282" y="1797319"/>
            <a:ext cx="5049698" cy="4719818"/>
            <a:chOff x="6483282" y="1797319"/>
            <a:chExt cx="5049698" cy="471981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282" y="1797319"/>
              <a:ext cx="5049698" cy="235628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45" y="4330398"/>
              <a:ext cx="4254572" cy="218673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7"/>
          </p:cNvPr>
          <p:cNvSpPr/>
          <p:nvPr/>
        </p:nvSpPr>
        <p:spPr>
          <a:xfrm>
            <a:off x="6187783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8"/>
          </p:cNvPr>
          <p:cNvSpPr/>
          <p:nvPr/>
        </p:nvSpPr>
        <p:spPr>
          <a:xfrm>
            <a:off x="5705645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290964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257364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213046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5875526"/>
            <a:ext cx="61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추가하여  팀만의 컨텐츠를 추가하였다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954639"/>
            <a:ext cx="3157532" cy="91522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34" y="2434812"/>
            <a:ext cx="3079612" cy="19088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9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0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2121624"/>
            <a:ext cx="2290743" cy="32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213046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</a:t>
            </a:r>
            <a:r>
              <a:rPr lang="ko-KR" altLang="en-US" sz="2400" smtClean="0">
                <a:solidFill>
                  <a:schemeClr val="tx1"/>
                </a:solidFill>
              </a:rPr>
              <a:t>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949</Words>
  <Application>Microsoft Office PowerPoint</Application>
  <PresentationFormat>와이드스크린</PresentationFormat>
  <Paragraphs>308</Paragraphs>
  <Slides>46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강원교육모두 Light</vt:lpstr>
      <vt:lpstr>맑은 고딕</vt:lpstr>
      <vt:lpstr>Arial</vt:lpstr>
      <vt:lpstr>강원교육모두 Bold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140</cp:revision>
  <dcterms:created xsi:type="dcterms:W3CDTF">2023-12-18T03:07:59Z</dcterms:created>
  <dcterms:modified xsi:type="dcterms:W3CDTF">2023-12-28T01:21:22Z</dcterms:modified>
</cp:coreProperties>
</file>